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76" d="100"/>
          <a:sy n="176" d="100"/>
        </p:scale>
        <p:origin x="-120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6/16/14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A_Logo_Horizontal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76" y="303075"/>
            <a:ext cx="4148247" cy="10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0"/>
            <a:ext cx="8229600" cy="459462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UA_Logo_Horizontal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63415"/>
            <a:ext cx="1524000" cy="3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A_Logo_Horizontal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09" y="670712"/>
            <a:ext cx="4951781" cy="12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0"/>
            <a:ext cx="8229600" cy="459462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6/16/14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A_Logo_Horizontal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63415"/>
            <a:ext cx="1524000" cy="3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7200" y="0"/>
            <a:ext cx="8229600" cy="459462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6/16/14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UA_Logo_Horizontal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63415"/>
            <a:ext cx="1524000" cy="3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A_Logo_Horizontal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63415"/>
            <a:ext cx="1524000" cy="3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6/16/14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UA_Logo_Horizontal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63415"/>
            <a:ext cx="1524000" cy="3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50509" y="204787"/>
            <a:ext cx="3516023" cy="43898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6/16/14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8" name="Picture 7" descr="UA_Logo_Horizontal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63415"/>
            <a:ext cx="1524000" cy="3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6863"/>
            <a:ext cx="8229600" cy="309765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59790"/>
            <a:ext cx="8229600" cy="35649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36036"/>
            <a:ext cx="8229600" cy="393114"/>
          </a:xfrm>
        </p:spPr>
        <p:txBody>
          <a:bodyPr numCol="2">
            <a:norm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6/16/14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A_Logo_Horizontal_rever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63415"/>
            <a:ext cx="1524000" cy="3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e Mac Abstract Desktop Blue Aquawave-597508216.jpg"/>
          <p:cNvPicPr>
            <a:picLocks noChangeAspect="1"/>
          </p:cNvPicPr>
          <p:nvPr userDrawn="1"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239"/>
                    </a14:imgEffect>
                    <a14:imgEffect>
                      <a14:saturation sa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12" y="0"/>
            <a:ext cx="9165812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6/16/14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6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rkansas">
      <a:dk1>
        <a:srgbClr val="000000"/>
      </a:dk1>
      <a:lt1>
        <a:srgbClr val="FFFFFF"/>
      </a:lt1>
      <a:dk2>
        <a:srgbClr val="9D2235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904955"/>
      </a:accent6>
      <a:hlink>
        <a:srgbClr val="808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154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Roy Cordell</cp:lastModifiedBy>
  <cp:revision>40</cp:revision>
  <dcterms:created xsi:type="dcterms:W3CDTF">2010-04-12T23:12:02Z</dcterms:created>
  <dcterms:modified xsi:type="dcterms:W3CDTF">2014-06-16T15:34:19Z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