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89" autoAdjust="0"/>
    <p:restoredTop sz="94660"/>
  </p:normalViewPr>
  <p:slideViewPr>
    <p:cSldViewPr snapToGrid="0" snapToObjects="1">
      <p:cViewPr varScale="1">
        <p:scale>
          <a:sx n="176" d="100"/>
          <a:sy n="176" d="100"/>
        </p:scale>
        <p:origin x="-120" y="-200"/>
      </p:cViewPr>
      <p:guideLst>
        <p:guide orient="horz" pos="1620"/>
        <p:guide pos="32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9168" y="1597819"/>
            <a:ext cx="8234832" cy="110251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6184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6/13/14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2806" y="1028699"/>
            <a:ext cx="2222412" cy="62385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27432" y="1028699"/>
            <a:ext cx="5486400" cy="40124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52806" y="1723466"/>
            <a:ext cx="2222412" cy="285174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6/13/14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38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6/13/14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818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818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6/13/14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1206" y="1200151"/>
            <a:ext cx="3810316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3922" y="1200151"/>
            <a:ext cx="3801296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0069" y="1151335"/>
            <a:ext cx="3809287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0069" y="1631156"/>
            <a:ext cx="38092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6/13/14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5084763" y="1148899"/>
            <a:ext cx="3809287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5084763" y="1628720"/>
            <a:ext cx="38092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6/13/14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6/13/14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341" y="204787"/>
            <a:ext cx="3008313" cy="6683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3414" y="204788"/>
            <a:ext cx="4711803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1341" y="1010298"/>
            <a:ext cx="3008313" cy="35843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6/13/14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1206" y="3600450"/>
            <a:ext cx="7764012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1206" y="187627"/>
            <a:ext cx="7764012" cy="335805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1206" y="4025503"/>
            <a:ext cx="7764012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6/13/14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64856" y="-1"/>
            <a:ext cx="8379144" cy="92370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rgbClr val="FFFFFF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09169" cy="5143500"/>
          </a:xfrm>
          <a:prstGeom prst="rect">
            <a:avLst/>
          </a:prstGeom>
          <a:gradFill flip="none" rotWithShape="1">
            <a:gsLst>
              <a:gs pos="26000">
                <a:schemeClr val="tx2"/>
              </a:gs>
              <a:gs pos="100000">
                <a:srgbClr val="FFFFFF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0070" y="141035"/>
            <a:ext cx="7735148" cy="6599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0070" y="923701"/>
            <a:ext cx="7735148" cy="36709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132" y="4767263"/>
            <a:ext cx="81603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68C2560D-EC28-3B41-86E8-18F1CE0113B4}" type="datetimeFigureOut">
              <a:rPr lang="en-US" smtClean="0"/>
              <a:pPr/>
              <a:t>6/13/14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41618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UA_Logo_reversed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32" y="181507"/>
            <a:ext cx="736665" cy="560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7" r:id="rId10"/>
    <p:sldLayoutId id="2147493465" r:id="rId11"/>
    <p:sldLayoutId id="2147493466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23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rkansas">
      <a:dk1>
        <a:srgbClr val="000000"/>
      </a:dk1>
      <a:lt1>
        <a:srgbClr val="FFFFFF"/>
      </a:lt1>
      <a:dk2>
        <a:srgbClr val="9D2235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904955"/>
      </a:accent6>
      <a:hlink>
        <a:srgbClr val="808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155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Roy Cordell</cp:lastModifiedBy>
  <cp:revision>41</cp:revision>
  <dcterms:created xsi:type="dcterms:W3CDTF">2010-04-12T23:12:02Z</dcterms:created>
  <dcterms:modified xsi:type="dcterms:W3CDTF">2014-06-13T19:48:56Z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